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3" r:id="rId2"/>
  </p:sldMasterIdLst>
  <p:sldIdLst>
    <p:sldId id="256" r:id="rId3"/>
    <p:sldId id="288" r:id="rId4"/>
    <p:sldId id="326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4" r:id="rId13"/>
    <p:sldId id="325" r:id="rId14"/>
    <p:sldId id="327" r:id="rId15"/>
  </p:sldIdLst>
  <p:sldSz cx="9144000" cy="6858000" type="screen4x3"/>
  <p:notesSz cx="6815138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4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2413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893" y="3346"/>
                <a:ext cx="2856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163 h 1906"/>
                <a:gd name="T4" fmla="*/ 5866 w 5740"/>
                <a:gd name="T5" fmla="*/ 1163 h 1906"/>
                <a:gd name="T6" fmla="*/ 586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3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32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1F224-9FFE-48F4-A90D-D72399D71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9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8BB70C-B686-46D2-8105-C6EB96D67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1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E5D6E-3EB4-438F-A379-7602C0451D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6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4097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8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995D2-0D6B-4A95-A78E-1F926F695F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84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F526A-C607-436C-8F6B-C494C4A7AD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5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6A62E-D8E8-4893-BD67-804E4BC7D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59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307F5-99A3-4DFC-AEB2-C98CE98BF4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80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B59D1-7FC1-4B65-B974-E769F082D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12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BD24A-1024-4D1C-90C8-04E155BCA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16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A78A9-67B6-41EB-8365-DBB084DC5A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28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02D4A-2E6C-466F-9488-0EB3EC78F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94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85717-855D-4AE7-B158-8E7AF09134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02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31F26-0926-478E-9302-2123574F2E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48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468CC-73B9-452D-B650-A9D9590AF7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5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F7FC3-8688-465E-BCE3-D9654F6B19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42CBF-4FB3-4819-83F0-87966D86A3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9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10537-83B8-4D9E-B830-75DD558098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E059A-96B1-431D-82BD-2B0D34739B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7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29CD1-3773-4778-9C3F-A895FD17F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9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3EF89-9AF7-4A49-8BA3-DD092790EC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0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B6050-C2AC-41F8-8E4A-3DDD56300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4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0FE0F-6D81-459D-962A-F462C95BC0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2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AADAF-25C9-4150-A41C-E3375C12C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9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EA623-CF5D-46D7-8C43-64D15C4C0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0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816ACA48-7B0A-460A-BDF2-1621BD484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2413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9702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703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704" name="Freeform 8"/>
              <p:cNvSpPr>
                <a:spLocks/>
              </p:cNvSpPr>
              <p:nvPr/>
            </p:nvSpPr>
            <p:spPr bwMode="hidden">
              <a:xfrm>
                <a:off x="2893" y="3346"/>
                <a:ext cx="2856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6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9707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163 h 1906"/>
                <a:gd name="T4" fmla="*/ 5866 w 5740"/>
                <a:gd name="T5" fmla="*/ 1163 h 1906"/>
                <a:gd name="T6" fmla="*/ 586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9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710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7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42061871-4101-48C8-A1BD-99905DF997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205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sp>
          <p:nvSpPr>
            <p:cNvPr id="205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sp>
          <p:nvSpPr>
            <p:cNvPr id="205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205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206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206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206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 smtClean="0">
                <a:latin typeface="Times New Roman" pitchFamily="18" charset="0"/>
              </a:endParaRPr>
            </a:p>
          </p:txBody>
        </p:sp>
        <p:sp>
          <p:nvSpPr>
            <p:cNvPr id="206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206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995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o-RO" sz="4000" dirty="0"/>
              <a:t>TEHNICI DE RESTAURARE</a:t>
            </a:r>
            <a:br>
              <a:rPr lang="ro-RO" sz="4000" dirty="0"/>
            </a:br>
            <a:r>
              <a:rPr lang="ro-RO" sz="4000" dirty="0"/>
              <a:t>PARTEA </a:t>
            </a:r>
            <a:r>
              <a:rPr lang="en-US" sz="4000" dirty="0"/>
              <a:t>A </a:t>
            </a:r>
            <a:r>
              <a:rPr lang="en-US" sz="4000" dirty="0" smtClean="0"/>
              <a:t>V-A</a:t>
            </a:r>
            <a:br>
              <a:rPr lang="en-US" sz="4000" dirty="0" smtClean="0"/>
            </a:br>
            <a:r>
              <a:rPr lang="en-US" sz="4000" dirty="0" smtClean="0"/>
              <a:t>ELIMINAREA ZGOMOTULUI CORELAT</a:t>
            </a:r>
            <a:r>
              <a:rPr lang="en-US" sz="4000" dirty="0"/>
              <a:t/>
            </a:r>
            <a:br>
              <a:rPr lang="en-US" sz="4000" dirty="0"/>
            </a:b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1435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558962"/>
              </p:ext>
            </p:extLst>
          </p:nvPr>
        </p:nvGraphicFramePr>
        <p:xfrm>
          <a:off x="395288" y="279400"/>
          <a:ext cx="8348662" cy="606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Picture" r:id="rId3" imgW="8229600" imgH="5257800" progId="Word.Picture.8">
                  <p:embed/>
                </p:oleObj>
              </mc:Choice>
              <mc:Fallback>
                <p:oleObj name="Picture" r:id="rId3" imgW="8229600" imgH="5257800" progId="Word.Picture.8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79400"/>
                        <a:ext cx="8348662" cy="606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1"/>
          <p:cNvGraphicFramePr>
            <a:graphicFrameLocks noChangeAspect="1"/>
          </p:cNvGraphicFramePr>
          <p:nvPr/>
        </p:nvGraphicFramePr>
        <p:xfrm>
          <a:off x="252413" y="719138"/>
          <a:ext cx="8385175" cy="669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Picture" r:id="rId3" imgW="8193741" imgH="5746376" progId="Word.Picture.8">
                  <p:embed/>
                </p:oleObj>
              </mc:Choice>
              <mc:Fallback>
                <p:oleObj name="Picture" r:id="rId3" imgW="8193741" imgH="5746376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719138"/>
                        <a:ext cx="8385175" cy="669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1"/>
          <p:cNvGraphicFramePr>
            <a:graphicFrameLocks noChangeAspect="1"/>
          </p:cNvGraphicFramePr>
          <p:nvPr/>
        </p:nvGraphicFramePr>
        <p:xfrm>
          <a:off x="228600" y="381000"/>
          <a:ext cx="8385175" cy="721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Picture" r:id="rId3" imgW="8193741" imgH="6203576" progId="Word.Picture.8">
                  <p:embed/>
                </p:oleObj>
              </mc:Choice>
              <mc:Fallback>
                <p:oleObj name="Picture" r:id="rId3" imgW="8193741" imgH="6203576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1000"/>
                        <a:ext cx="8385175" cy="721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458200" cy="858838"/>
          </a:xfrm>
        </p:spPr>
        <p:txBody>
          <a:bodyPr/>
          <a:lstStyle/>
          <a:p>
            <a:pPr eaLnBrk="1" hangingPunct="1"/>
            <a:r>
              <a:rPr lang="en-US" altLang="en-US" sz="2200" b="1" smtClean="0">
                <a:solidFill>
                  <a:schemeClr val="bg2"/>
                </a:solidFill>
              </a:rPr>
              <a:t>OBSERVA</a:t>
            </a:r>
            <a:r>
              <a:rPr lang="ro-RO" altLang="en-US" sz="2200" b="1" smtClean="0">
                <a:solidFill>
                  <a:schemeClr val="bg2"/>
                </a:solidFill>
              </a:rPr>
              <a:t>ŢII</a:t>
            </a:r>
            <a:endParaRPr lang="en-US" altLang="en-US" sz="220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7430" name="Rectangle 22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174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077216"/>
              </p:ext>
            </p:extLst>
          </p:nvPr>
        </p:nvGraphicFramePr>
        <p:xfrm>
          <a:off x="287338" y="1143000"/>
          <a:ext cx="8315325" cy="507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Picture" r:id="rId3" imgW="8229600" imgH="5029200" progId="Word.Picture.8">
                  <p:embed/>
                </p:oleObj>
              </mc:Choice>
              <mc:Fallback>
                <p:oleObj name="Picture" r:id="rId3" imgW="8229600" imgH="5029200" progId="Word.Picture.8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143000"/>
                        <a:ext cx="8315325" cy="507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458200" cy="858838"/>
          </a:xfrm>
        </p:spPr>
        <p:txBody>
          <a:bodyPr/>
          <a:lstStyle/>
          <a:p>
            <a:pPr eaLnBrk="1" hangingPunct="1"/>
            <a:r>
              <a:rPr lang="en-US" altLang="en-US" sz="2200" b="1" dirty="0" smtClean="0">
                <a:solidFill>
                  <a:schemeClr val="bg2"/>
                </a:solidFill>
              </a:rPr>
              <a:t>I. MATRICEA MOORE-PENROSE (PSEUDO-INVERSA)</a:t>
            </a:r>
            <a:endParaRPr lang="en-US" altLang="en-US" sz="22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6167" name="Object 23"/>
          <p:cNvGraphicFramePr>
            <a:graphicFrameLocks noChangeAspect="1"/>
          </p:cNvGraphicFramePr>
          <p:nvPr/>
        </p:nvGraphicFramePr>
        <p:xfrm>
          <a:off x="304800" y="1266825"/>
          <a:ext cx="8278813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Picture" r:id="rId3" imgW="8193741" imgH="5011271" progId="Word.Picture.8">
                  <p:embed/>
                </p:oleObj>
              </mc:Choice>
              <mc:Fallback>
                <p:oleObj name="Picture" r:id="rId3" imgW="8193741" imgH="5011271" progId="Word.Picture.8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266825"/>
                        <a:ext cx="8278813" cy="505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458200" cy="858838"/>
          </a:xfrm>
        </p:spPr>
        <p:txBody>
          <a:bodyPr/>
          <a:lstStyle/>
          <a:p>
            <a:pPr eaLnBrk="1" hangingPunct="1"/>
            <a:r>
              <a:rPr lang="it-IT" altLang="en-US" sz="2200" b="1" dirty="0" smtClean="0">
                <a:solidFill>
                  <a:schemeClr val="bg2"/>
                </a:solidFill>
              </a:rPr>
              <a:t>ALGORITM</a:t>
            </a:r>
            <a:r>
              <a:rPr lang="en-US" altLang="en-US" sz="2200" b="1" dirty="0" smtClean="0">
                <a:solidFill>
                  <a:schemeClr val="bg2"/>
                </a:solidFill>
              </a:rPr>
              <a:t>UL</a:t>
            </a:r>
            <a:r>
              <a:rPr lang="ro-RO" altLang="en-US" sz="2200" b="1" dirty="0" smtClean="0">
                <a:solidFill>
                  <a:schemeClr val="bg2"/>
                </a:solidFill>
              </a:rPr>
              <a:t> DE ELIMINARE A ZGOMOTULUI CORELAT PRIN TEHNICI PCA</a:t>
            </a:r>
            <a:endParaRPr lang="en-US" altLang="en-US" sz="2200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7191" name="Object 23"/>
          <p:cNvGraphicFramePr>
            <a:graphicFrameLocks noChangeAspect="1"/>
          </p:cNvGraphicFramePr>
          <p:nvPr/>
        </p:nvGraphicFramePr>
        <p:xfrm>
          <a:off x="377825" y="1670050"/>
          <a:ext cx="8242300" cy="457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Picture" r:id="rId3" imgW="8193741" imgH="4554071" progId="Word.Picture.8">
                  <p:embed/>
                </p:oleObj>
              </mc:Choice>
              <mc:Fallback>
                <p:oleObj name="Picture" r:id="rId3" imgW="8193741" imgH="4554071" progId="Word.Picture.8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670050"/>
                        <a:ext cx="8242300" cy="457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198" name="Rectangle 7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19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4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5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6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8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09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10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11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12" name="Rectangle 21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8213" name="Rectangle 22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821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88429"/>
              </p:ext>
            </p:extLst>
          </p:nvPr>
        </p:nvGraphicFramePr>
        <p:xfrm>
          <a:off x="141288" y="685800"/>
          <a:ext cx="8266112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Picture" r:id="rId3" imgW="8229600" imgH="4572000" progId="Word.Picture.8">
                  <p:embed/>
                </p:oleObj>
              </mc:Choice>
              <mc:Fallback>
                <p:oleObj name="Picture" r:id="rId3" imgW="8229600" imgH="4572000" progId="Word.Picture.8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685800"/>
                        <a:ext cx="8266112" cy="579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2" name="Rectangle 7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5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7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29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3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31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32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33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34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35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36" name="Rectangle 21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9237" name="Rectangle 22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9238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201768"/>
              </p:ext>
            </p:extLst>
          </p:nvPr>
        </p:nvGraphicFramePr>
        <p:xfrm>
          <a:off x="133350" y="522288"/>
          <a:ext cx="8280400" cy="581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Picture" r:id="rId3" imgW="8229600" imgH="4572000" progId="Word.Picture.8">
                  <p:embed/>
                </p:oleObj>
              </mc:Choice>
              <mc:Fallback>
                <p:oleObj name="Picture" r:id="rId3" imgW="8229600" imgH="4572000" progId="Word.Picture.8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" y="522288"/>
                        <a:ext cx="8280400" cy="581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1026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142342"/>
              </p:ext>
            </p:extLst>
          </p:nvPr>
        </p:nvGraphicFramePr>
        <p:xfrm>
          <a:off x="323850" y="431800"/>
          <a:ext cx="8348663" cy="606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Picture" r:id="rId3" imgW="8229600" imgH="5257800" progId="Word.Picture.8">
                  <p:embed/>
                </p:oleObj>
              </mc:Choice>
              <mc:Fallback>
                <p:oleObj name="Picture" r:id="rId3" imgW="8229600" imgH="5257800" progId="Word.Picture.8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31800"/>
                        <a:ext cx="8348663" cy="606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11286" name="Object 22"/>
          <p:cNvGraphicFramePr>
            <a:graphicFrameLocks noChangeAspect="1"/>
          </p:cNvGraphicFramePr>
          <p:nvPr/>
        </p:nvGraphicFramePr>
        <p:xfrm>
          <a:off x="341313" y="479425"/>
          <a:ext cx="8312150" cy="604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Picture" r:id="rId3" imgW="8206451" imgH="5254906" progId="Word.Picture.8">
                  <p:embed/>
                </p:oleObj>
              </mc:Choice>
              <mc:Fallback>
                <p:oleObj name="Picture" r:id="rId3" imgW="8206451" imgH="5254906" progId="Word.Picture.8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3" y="479425"/>
                        <a:ext cx="8312150" cy="604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12310" name="Object 2"/>
          <p:cNvGraphicFramePr>
            <a:graphicFrameLocks noChangeAspect="1"/>
          </p:cNvGraphicFramePr>
          <p:nvPr/>
        </p:nvGraphicFramePr>
        <p:xfrm>
          <a:off x="252413" y="719138"/>
          <a:ext cx="8385175" cy="669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Picture" r:id="rId3" imgW="8193741" imgH="5746376" progId="Word.Picture.8">
                  <p:embed/>
                </p:oleObj>
              </mc:Choice>
              <mc:Fallback>
                <p:oleObj name="Picture" r:id="rId3" imgW="8193741" imgH="5746376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719138"/>
                        <a:ext cx="8385175" cy="669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12838"/>
            <a:ext cx="8229600" cy="5059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endParaRPr lang="en-US" altLang="en-US" sz="1800" smtClean="0"/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en-US" sz="1800" smtClean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itchFamily="18" charset="0"/>
            </a:endParaRPr>
          </a:p>
        </p:txBody>
      </p:sp>
      <p:graphicFrame>
        <p:nvGraphicFramePr>
          <p:cNvPr id="13334" name="Object 1"/>
          <p:cNvGraphicFramePr>
            <a:graphicFrameLocks noChangeAspect="1"/>
          </p:cNvGraphicFramePr>
          <p:nvPr/>
        </p:nvGraphicFramePr>
        <p:xfrm>
          <a:off x="157163" y="493713"/>
          <a:ext cx="8386762" cy="72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Picture" r:id="rId3" imgW="8193741" imgH="6203576" progId="Word.Picture.8">
                  <p:embed/>
                </p:oleObj>
              </mc:Choice>
              <mc:Fallback>
                <p:oleObj name="Picture" r:id="rId3" imgW="8193741" imgH="6203576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3" y="493713"/>
                        <a:ext cx="8386762" cy="721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1814</TotalTime>
  <Words>22</Words>
  <Application>Microsoft Office PowerPoint</Application>
  <PresentationFormat>On-screen Show (4:3)</PresentationFormat>
  <Paragraphs>24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Stream</vt:lpstr>
      <vt:lpstr>Pixel</vt:lpstr>
      <vt:lpstr>Picture</vt:lpstr>
      <vt:lpstr>Microsoft Word Picture</vt:lpstr>
      <vt:lpstr>TEHNICI DE RESTAURARE PARTEA A V-A ELIMINAREA ZGOMOTULUI CORELAT </vt:lpstr>
      <vt:lpstr>I. MATRICEA MOORE-PENROSE (PSEUDO-INVERSA)</vt:lpstr>
      <vt:lpstr>ALGORITMUL DE ELIMINARE A ZGOMOTULUI CORELAT PRIN TEHNICI PCA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OBSERVAŢII</vt:lpstr>
    </vt:vector>
  </TitlesOfParts>
  <Company>ASE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Catalina</dc:creator>
  <cp:lastModifiedBy>Catalina</cp:lastModifiedBy>
  <cp:revision>146</cp:revision>
  <dcterms:created xsi:type="dcterms:W3CDTF">2007-06-04T09:28:42Z</dcterms:created>
  <dcterms:modified xsi:type="dcterms:W3CDTF">2016-12-22T08:22:24Z</dcterms:modified>
</cp:coreProperties>
</file>